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0" r:id="rId5"/>
    <p:sldId id="263" r:id="rId6"/>
    <p:sldId id="260" r:id="rId7"/>
    <p:sldId id="261" r:id="rId8"/>
    <p:sldId id="264" r:id="rId9"/>
    <p:sldId id="273" r:id="rId10"/>
    <p:sldId id="274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2CFC40ED-144E-4DC3-B136-D4371B06FF4A}" type="datetimeFigureOut">
              <a:rPr lang="ru-RU" smtClean="0"/>
              <a:pPr/>
              <a:t>30.11.2024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C83F8C-B798-404C-9FC5-3D5643356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785795"/>
            <a:ext cx="8643998" cy="1000132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Муниципальное дошкольное образовательное учреждение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Детский сад №228 Кировского района г. Волгограда »</a:t>
            </a:r>
            <a:endParaRPr lang="ru-RU" sz="2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2285992"/>
            <a:ext cx="8643998" cy="4000528"/>
          </a:xfrm>
        </p:spPr>
        <p:txBody>
          <a:bodyPr/>
          <a:lstStyle/>
          <a:p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«</a:t>
            </a:r>
            <a:r>
              <a:rPr lang="ru-RU" sz="40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Лэпбук</a:t>
            </a:r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, как средство формирования нравственно-патриотического воспитания детей дошкольного возраста»</a:t>
            </a:r>
          </a:p>
          <a:p>
            <a:endParaRPr lang="ru-RU" sz="4000" b="1" dirty="0" smtClean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>
              <a:spcBef>
                <a:spcPts val="0"/>
              </a:spcBef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Выполнил: воспитатель</a:t>
            </a:r>
            <a:endParaRPr lang="ru-RU" sz="2400" b="1" dirty="0" smtClean="0">
              <a:solidFill>
                <a:srgbClr val="FF000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Павлова Инна Михайловна</a:t>
            </a:r>
            <a:endParaRPr lang="ru-RU" sz="2400" b="1" dirty="0" smtClean="0">
              <a:solidFill>
                <a:srgbClr val="FF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100013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Лэпбук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- разновидность метода  проекта.</a:t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Создание </a:t>
            </a:r>
            <a:r>
              <a:rPr lang="ru-RU" sz="28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лэпбука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содержит все этапы проекта:</a:t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3200" b="1" dirty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929089"/>
          </a:xfrm>
        </p:spPr>
        <p:txBody>
          <a:bodyPr/>
          <a:lstStyle/>
          <a:p>
            <a:pPr marL="0" lvl="0" indent="0" algn="ctr" defTabSz="914400">
              <a:spcAft>
                <a:spcPts val="0"/>
              </a:spcAft>
              <a:buClr>
                <a:srgbClr val="AA2B1E"/>
              </a:buClr>
              <a:buSzPct val="85000"/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выбор темы;</a:t>
            </a:r>
          </a:p>
          <a:p>
            <a:pPr marL="0" lvl="0" indent="0" algn="ctr" defTabSz="914400">
              <a:spcAft>
                <a:spcPts val="0"/>
              </a:spcAft>
              <a:buClr>
                <a:srgbClr val="AA2B1E"/>
              </a:buClr>
              <a:buSzPct val="85000"/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разработка </a:t>
            </a:r>
            <a:r>
              <a:rPr lang="ru-RU" sz="36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лэпбука</a:t>
            </a:r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(составление плана);</a:t>
            </a:r>
          </a:p>
          <a:p>
            <a:pPr marL="0" lvl="0" indent="0" algn="ctr" defTabSz="914400">
              <a:spcAft>
                <a:spcPts val="0"/>
              </a:spcAft>
              <a:buClr>
                <a:srgbClr val="AA2B1E"/>
              </a:buClr>
              <a:buSzPct val="85000"/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выполнение (практическая часть)</a:t>
            </a:r>
          </a:p>
          <a:p>
            <a:pPr marL="0" lvl="0" indent="0" algn="ctr" defTabSz="914400">
              <a:spcAft>
                <a:spcPts val="0"/>
              </a:spcAft>
              <a:buClr>
                <a:srgbClr val="AA2B1E"/>
              </a:buClr>
              <a:buSzPct val="85000"/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подведение итогов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</a:t>
            </a:r>
            <a:endParaRPr lang="ru-RU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0013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Лэпбук</a:t>
            </a:r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обеспечивает:</a:t>
            </a:r>
            <a:endParaRPr lang="ru-RU" sz="3200" b="1" dirty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714909"/>
          </a:xfrm>
        </p:spPr>
        <p:txBody>
          <a:bodyPr/>
          <a:lstStyle/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возможность учитывать индивидуальные способности детей (задания разной сложности) ;  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-разнообразие игровых заданий;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-интегрирование разных видов  детской деятельности ( речевую , познавательную, игровую);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-возможность разнообразить самую скучную тему;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-научить простому способу запоминания;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-объединить группу детей для увлекательного и полезного занятия;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-компактное хранение( разных игр и заданий в одной папке);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-вариативность использования заданий;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-возможность добавлять новые задания в «кармашки».</a:t>
            </a: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>
              <a:spcAft>
                <a:spcPts val="0"/>
              </a:spcAft>
              <a:buClr>
                <a:srgbClr val="AA2B1E"/>
              </a:buClr>
              <a:buSzPct val="85000"/>
              <a:buNone/>
            </a:pPr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42876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Лэпбук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«Моя Родина –Россия» .</a:t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Все материалы данного пособия направлены на закрепление знаний детей  о Родине, государственной символике, народных промыслов , устном народном творчестве, что является неотъемлемой частью русской  культуре.</a:t>
            </a:r>
            <a:endParaRPr lang="ru-RU" sz="2000" dirty="0"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2380" y="5851509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</a:t>
            </a:r>
            <a:endParaRPr lang="ru-RU" sz="2400" b="1" i="1" dirty="0"/>
          </a:p>
        </p:txBody>
      </p:sp>
      <p:pic>
        <p:nvPicPr>
          <p:cNvPr id="12" name="Picture 2" descr="C:\Users\Инна\Desktop\Мой лепбук\лепбук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19876" y="2143116"/>
            <a:ext cx="6104248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036496" cy="92869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      Дидактические игры :«Составь рассказ о празднике», Что для праздника нам нужно?», « Право знай» ,пословицы о Родине.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5786453"/>
            <a:ext cx="8424936" cy="656415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Инна\Desktop\Мой лепбук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785926"/>
            <a:ext cx="371819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Инна\Desktop\Мой лепбук\л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14488"/>
            <a:ext cx="3500462" cy="454820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50019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М</a:t>
            </a: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атериал о государственной символике: </a:t>
            </a:r>
            <a:b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карта Р Ф, президент РФ, столица  РФ, золотое кольцо РФ, флаг, герб РФ,  дидактическая игра «Найди  флаг России», </a:t>
            </a:r>
            <a:b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вопросы к викторине «Моя Родина –Россия».</a:t>
            </a:r>
            <a:endParaRPr lang="ru-RU" sz="2000" dirty="0"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5214938"/>
            <a:ext cx="8229600" cy="114300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Инна\Desktop\Мой лепбук\л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214554"/>
            <a:ext cx="3929090" cy="3357586"/>
          </a:xfrm>
          <a:prstGeom prst="rect">
            <a:avLst/>
          </a:prstGeom>
          <a:noFill/>
        </p:spPr>
      </p:pic>
      <p:pic>
        <p:nvPicPr>
          <p:cNvPr id="1027" name="Picture 3" descr="C:\Users\Инна\Desktop\Мой лепбук\л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429000"/>
            <a:ext cx="2214578" cy="2683114"/>
          </a:xfrm>
          <a:prstGeom prst="rect">
            <a:avLst/>
          </a:prstGeom>
          <a:noFill/>
        </p:spPr>
      </p:pic>
      <p:pic>
        <p:nvPicPr>
          <p:cNvPr id="1028" name="Picture 4" descr="C:\Users\Инна\Desktop\Мой лепбук\л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3429000"/>
            <a:ext cx="2058121" cy="27758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85818"/>
          </a:xfrm>
        </p:spPr>
        <p:txBody>
          <a:bodyPr/>
          <a:lstStyle/>
          <a:p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Книжки- малышки :«Птицы», «Деревья», «Животные» ,            «Природные богатства» России.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  <p:pic>
        <p:nvPicPr>
          <p:cNvPr id="2053" name="Picture 5" descr="C:\Users\Инна\Desktop\Мой лепбук\л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214818"/>
            <a:ext cx="2909248" cy="2214578"/>
          </a:xfrm>
          <a:prstGeom prst="rect">
            <a:avLst/>
          </a:prstGeom>
          <a:noFill/>
        </p:spPr>
      </p:pic>
      <p:pic>
        <p:nvPicPr>
          <p:cNvPr id="2054" name="Picture 6" descr="C:\Users\Инна\Desktop\Мой лепбук\л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4214818"/>
            <a:ext cx="3000396" cy="2279178"/>
          </a:xfrm>
          <a:prstGeom prst="rect">
            <a:avLst/>
          </a:prstGeom>
          <a:noFill/>
        </p:spPr>
      </p:pic>
      <p:pic>
        <p:nvPicPr>
          <p:cNvPr id="2055" name="Picture 7" descr="C:\Users\Инна\Desktop\Мой лепбук\л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1500174"/>
            <a:ext cx="2928958" cy="2571768"/>
          </a:xfrm>
          <a:prstGeom prst="rect">
            <a:avLst/>
          </a:prstGeom>
          <a:noFill/>
        </p:spPr>
      </p:pic>
      <p:pic>
        <p:nvPicPr>
          <p:cNvPr id="2056" name="Picture 8" descr="C:\Users\Инна\Desktop\Мой лепбук\л1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1500174"/>
            <a:ext cx="2286016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07157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Народные промыслы России, народы населяющие Россию, дидактическая игра :</a:t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«Раскрась национальный костюм»</a:t>
            </a:r>
            <a:endParaRPr lang="ru-RU" sz="2400" dirty="0"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pic>
        <p:nvPicPr>
          <p:cNvPr id="3074" name="Picture 2" descr="C:\Users\Инна\Desktop\Мой лепбук\т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85992"/>
            <a:ext cx="2786082" cy="4143404"/>
          </a:xfrm>
          <a:prstGeom prst="rect">
            <a:avLst/>
          </a:prstGeom>
          <a:noFill/>
        </p:spPr>
      </p:pic>
      <p:pic>
        <p:nvPicPr>
          <p:cNvPr id="3075" name="Picture 3" descr="C:\Users\Инна\Desktop\Мой лепбук\т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1928802"/>
            <a:ext cx="2794308" cy="3768733"/>
          </a:xfrm>
          <a:prstGeom prst="rect">
            <a:avLst/>
          </a:prstGeom>
          <a:noFill/>
        </p:spPr>
      </p:pic>
      <p:pic>
        <p:nvPicPr>
          <p:cNvPr id="3076" name="Picture 4" descr="C:\Users\Инна\Desktop\р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2428868"/>
            <a:ext cx="2680432" cy="400052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285728"/>
            <a:ext cx="8358246" cy="5357850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Лэпбук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эффективное  средство для привлечения родителей к сотрудничеству:</a:t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1" u="sng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Родители обеспечивают поддержку:</a:t>
            </a:r>
            <a:br>
              <a:rPr lang="ru-RU" sz="2800" b="1" u="sng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 организационную ( экскурсии)</a:t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 техническую (фотографии, видео)</a:t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-информационную (сбор информации для </a:t>
            </a:r>
            <a:r>
              <a:rPr lang="ru-RU" sz="24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лэпбука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)</a:t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-мотивационную( поддерживание интереса, уверенности в успехе)</a:t>
            </a:r>
            <a:endParaRPr lang="ru-RU" sz="2400" dirty="0">
              <a:latin typeface="Monotype Corsiva" panose="03010101010201010101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285728"/>
            <a:ext cx="8358246" cy="5357850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       </a:t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         Чем привлекательна  данная работа в ДОУ?</a:t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</a:t>
            </a:r>
            <a:r>
              <a:rPr lang="ru-RU" sz="24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эпбук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помогает ребёнку по своему желанию организовать информацию по интересующей его теме, лучше понять и запомнить материал.</a:t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2. это отличный способ для повторения пройденного материала.</a:t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3. ребёнок самостоятельно собирает и организовывает информацию.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4. можно выбрать задание по силу каждому.</a:t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                                   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Это просто интересно</a:t>
            </a:r>
            <a:endParaRPr lang="ru-RU" sz="2800" dirty="0">
              <a:latin typeface="Monotype Corsiva" panose="03010101010201010101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012-021-2011.jpg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14415" y="1500174"/>
            <a:ext cx="6715171" cy="3571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слайда Ромашковая Рус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слайда Ромашковая Русь</Template>
  <TotalTime>676</TotalTime>
  <Words>210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Оформление слайда Ромашковая Русь</vt:lpstr>
      <vt:lpstr>Муниципальное дошкольное образовательное учреждение  «Детский сад №228 Кировского района г. Волгограда »</vt:lpstr>
      <vt:lpstr> Лэпбук  - разновидность метода  проекта.  Создание лэпбука содержит все этапы проекта: </vt:lpstr>
      <vt:lpstr> Лэпбук  обеспечивает:</vt:lpstr>
      <vt:lpstr> Лэпбук  «Моя Родина –Россия» . Все материалы данного пособия направлены на закрепление знаний детей  о Родине, государственной символике, народных промыслов , устном народном творчестве, что является неотъемлемой частью русской  культуре.</vt:lpstr>
      <vt:lpstr>        Дидактические игры :«Составь рассказ о празднике», Что для праздника нам нужно?», « Право знай» ,пословицы о Родине.</vt:lpstr>
      <vt:lpstr> Материал о государственной символике:  карта Р Ф, президент РФ, столица  РФ, золотое кольцо РФ, флаг, герб РФ,  дидактическая игра «Найди  флаг России»,  вопросы к викторине «Моя Родина –Россия».</vt:lpstr>
      <vt:lpstr>Книжки- малышки :«Птицы», «Деревья», «Животные» ,            «Природные богатства» России.</vt:lpstr>
      <vt:lpstr>Народные промыслы России, народы населяющие Россию, дидактическая игра : «Раскрась национальный костюм»</vt:lpstr>
      <vt:lpstr>Лэпбук  эффективное  средство для привлечения родителей к сотрудничеству:  Родители обеспечивают поддержку: - организационную ( экскурсии) - техническую (фотографии, видео) -информационную (сбор информации для лэпбука) -мотивационную( поддерживание интереса, уверенности в успехе)</vt:lpstr>
      <vt:lpstr>                     Чем привлекательна  данная работа в ДОУ?  1. лэпбук помогает ребёнку по своему желанию организовать информацию по интересующей его теме, лучше понять и запомнить материал. 2. это отличный способ для повторения пройденного материала. 3. ребёнок самостоятельно собирает и организовывает информацию. 4. можно выбрать задание по силу каждому.                                       Это просто интересно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Уголок нравственно-патриотического воспитания в подготовительной группе</dc:title>
  <dc:creator>Инна</dc:creator>
  <cp:lastModifiedBy>Inna</cp:lastModifiedBy>
  <cp:revision>75</cp:revision>
  <dcterms:created xsi:type="dcterms:W3CDTF">2016-02-09T04:04:02Z</dcterms:created>
  <dcterms:modified xsi:type="dcterms:W3CDTF">2024-11-30T07:01:43Z</dcterms:modified>
</cp:coreProperties>
</file>